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E41C49-7057-4BB2-A76A-1B0F731E5477}" v="5" dt="2020-12-04T15:24:16.9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ens van Streun" userId="8179ec87978b0a9e" providerId="LiveId" clId="{F5E41C49-7057-4BB2-A76A-1B0F731E5477}"/>
    <pc:docChg chg="custSel modSld">
      <pc:chgData name="Laurens van Streun" userId="8179ec87978b0a9e" providerId="LiveId" clId="{F5E41C49-7057-4BB2-A76A-1B0F731E5477}" dt="2020-12-04T15:24:22.993" v="41" actId="478"/>
      <pc:docMkLst>
        <pc:docMk/>
      </pc:docMkLst>
      <pc:sldChg chg="addSp delSp modSp mod">
        <pc:chgData name="Laurens van Streun" userId="8179ec87978b0a9e" providerId="LiveId" clId="{F5E41C49-7057-4BB2-A76A-1B0F731E5477}" dt="2020-12-04T15:24:07.929" v="34" actId="20577"/>
        <pc:sldMkLst>
          <pc:docMk/>
          <pc:sldMk cId="1974039086" sldId="256"/>
        </pc:sldMkLst>
        <pc:spChg chg="add mod">
          <ac:chgData name="Laurens van Streun" userId="8179ec87978b0a9e" providerId="LiveId" clId="{F5E41C49-7057-4BB2-A76A-1B0F731E5477}" dt="2020-12-04T15:24:07.929" v="34" actId="20577"/>
          <ac:spMkLst>
            <pc:docMk/>
            <pc:sldMk cId="1974039086" sldId="256"/>
            <ac:spMk id="2" creationId="{669D46AA-6075-4172-83CD-EC1A613C864B}"/>
          </ac:spMkLst>
        </pc:spChg>
        <pc:picChg chg="del">
          <ac:chgData name="Laurens van Streun" userId="8179ec87978b0a9e" providerId="LiveId" clId="{F5E41C49-7057-4BB2-A76A-1B0F731E5477}" dt="2020-12-04T15:23:53.266" v="0" actId="478"/>
          <ac:picMkLst>
            <pc:docMk/>
            <pc:sldMk cId="1974039086" sldId="256"/>
            <ac:picMk id="6" creationId="{CC92D434-1881-485A-8F26-990F8C0F45A2}"/>
          </ac:picMkLst>
        </pc:picChg>
      </pc:sldChg>
      <pc:sldChg chg="addSp delSp modSp mod">
        <pc:chgData name="Laurens van Streun" userId="8179ec87978b0a9e" providerId="LiveId" clId="{F5E41C49-7057-4BB2-A76A-1B0F731E5477}" dt="2020-12-04T15:24:10.374" v="35"/>
        <pc:sldMkLst>
          <pc:docMk/>
          <pc:sldMk cId="3138864489" sldId="257"/>
        </pc:sldMkLst>
        <pc:spChg chg="add mod">
          <ac:chgData name="Laurens van Streun" userId="8179ec87978b0a9e" providerId="LiveId" clId="{F5E41C49-7057-4BB2-A76A-1B0F731E5477}" dt="2020-12-04T15:24:10.374" v="35"/>
          <ac:spMkLst>
            <pc:docMk/>
            <pc:sldMk cId="3138864489" sldId="257"/>
            <ac:spMk id="7" creationId="{1D9D68C6-2260-4A89-81E7-FD766B62D5C8}"/>
          </ac:spMkLst>
        </pc:spChg>
        <pc:picChg chg="del">
          <ac:chgData name="Laurens van Streun" userId="8179ec87978b0a9e" providerId="LiveId" clId="{F5E41C49-7057-4BB2-A76A-1B0F731E5477}" dt="2020-12-04T15:23:54.773" v="1" actId="478"/>
          <ac:picMkLst>
            <pc:docMk/>
            <pc:sldMk cId="3138864489" sldId="257"/>
            <ac:picMk id="5" creationId="{1156C3AD-F3B3-477C-A4E4-130C9C81E39A}"/>
          </ac:picMkLst>
        </pc:picChg>
      </pc:sldChg>
      <pc:sldChg chg="addSp delSp modSp mod">
        <pc:chgData name="Laurens van Streun" userId="8179ec87978b0a9e" providerId="LiveId" clId="{F5E41C49-7057-4BB2-A76A-1B0F731E5477}" dt="2020-12-04T15:24:22.993" v="41" actId="478"/>
        <pc:sldMkLst>
          <pc:docMk/>
          <pc:sldMk cId="573130526" sldId="258"/>
        </pc:sldMkLst>
        <pc:spChg chg="del">
          <ac:chgData name="Laurens van Streun" userId="8179ec87978b0a9e" providerId="LiveId" clId="{F5E41C49-7057-4BB2-A76A-1B0F731E5477}" dt="2020-12-04T15:24:22.993" v="41" actId="478"/>
          <ac:spMkLst>
            <pc:docMk/>
            <pc:sldMk cId="573130526" sldId="258"/>
            <ac:spMk id="2" creationId="{F27E7F05-2EB2-4190-83D5-463A690BA9D6}"/>
          </ac:spMkLst>
        </pc:spChg>
        <pc:spChg chg="add mod">
          <ac:chgData name="Laurens van Streun" userId="8179ec87978b0a9e" providerId="LiveId" clId="{F5E41C49-7057-4BB2-A76A-1B0F731E5477}" dt="2020-12-04T15:24:11.377" v="36"/>
          <ac:spMkLst>
            <pc:docMk/>
            <pc:sldMk cId="573130526" sldId="258"/>
            <ac:spMk id="8" creationId="{8E7439AD-F263-40C0-99D1-77299A9F594A}"/>
          </ac:spMkLst>
        </pc:spChg>
        <pc:picChg chg="del">
          <ac:chgData name="Laurens van Streun" userId="8179ec87978b0a9e" providerId="LiveId" clId="{F5E41C49-7057-4BB2-A76A-1B0F731E5477}" dt="2020-12-04T15:23:56.114" v="2" actId="478"/>
          <ac:picMkLst>
            <pc:docMk/>
            <pc:sldMk cId="573130526" sldId="258"/>
            <ac:picMk id="5" creationId="{371599F6-D8F5-4EB2-81CE-638326A31DF6}"/>
          </ac:picMkLst>
        </pc:picChg>
      </pc:sldChg>
      <pc:sldChg chg="addSp delSp modSp mod">
        <pc:chgData name="Laurens van Streun" userId="8179ec87978b0a9e" providerId="LiveId" clId="{F5E41C49-7057-4BB2-A76A-1B0F731E5477}" dt="2020-12-04T15:24:21.458" v="40" actId="478"/>
        <pc:sldMkLst>
          <pc:docMk/>
          <pc:sldMk cId="3440230484" sldId="259"/>
        </pc:sldMkLst>
        <pc:spChg chg="del">
          <ac:chgData name="Laurens van Streun" userId="8179ec87978b0a9e" providerId="LiveId" clId="{F5E41C49-7057-4BB2-A76A-1B0F731E5477}" dt="2020-12-04T15:24:21.458" v="40" actId="478"/>
          <ac:spMkLst>
            <pc:docMk/>
            <pc:sldMk cId="3440230484" sldId="259"/>
            <ac:spMk id="2" creationId="{197E1633-F27D-4D4A-84A4-F7EC44E1D3E3}"/>
          </ac:spMkLst>
        </pc:spChg>
        <pc:spChg chg="add mod">
          <ac:chgData name="Laurens van Streun" userId="8179ec87978b0a9e" providerId="LiveId" clId="{F5E41C49-7057-4BB2-A76A-1B0F731E5477}" dt="2020-12-04T15:24:15.250" v="37"/>
          <ac:spMkLst>
            <pc:docMk/>
            <pc:sldMk cId="3440230484" sldId="259"/>
            <ac:spMk id="7" creationId="{BF181B74-718A-4630-9229-E015599B6C95}"/>
          </ac:spMkLst>
        </pc:spChg>
        <pc:picChg chg="del">
          <ac:chgData name="Laurens van Streun" userId="8179ec87978b0a9e" providerId="LiveId" clId="{F5E41C49-7057-4BB2-A76A-1B0F731E5477}" dt="2020-12-04T15:23:57.596" v="3" actId="478"/>
          <ac:picMkLst>
            <pc:docMk/>
            <pc:sldMk cId="3440230484" sldId="259"/>
            <ac:picMk id="13" creationId="{EF5029C1-9165-4F95-A99F-0845D272ADA4}"/>
          </ac:picMkLst>
        </pc:picChg>
      </pc:sldChg>
      <pc:sldChg chg="addSp delSp modSp mod">
        <pc:chgData name="Laurens van Streun" userId="8179ec87978b0a9e" providerId="LiveId" clId="{F5E41C49-7057-4BB2-A76A-1B0F731E5477}" dt="2020-12-04T15:24:20.100" v="39" actId="478"/>
        <pc:sldMkLst>
          <pc:docMk/>
          <pc:sldMk cId="282374223" sldId="265"/>
        </pc:sldMkLst>
        <pc:spChg chg="del">
          <ac:chgData name="Laurens van Streun" userId="8179ec87978b0a9e" providerId="LiveId" clId="{F5E41C49-7057-4BB2-A76A-1B0F731E5477}" dt="2020-12-04T15:24:20.100" v="39" actId="478"/>
          <ac:spMkLst>
            <pc:docMk/>
            <pc:sldMk cId="282374223" sldId="265"/>
            <ac:spMk id="2" creationId="{759C392A-E241-4A52-A298-F94E0D11FC33}"/>
          </ac:spMkLst>
        </pc:spChg>
        <pc:spChg chg="add mod">
          <ac:chgData name="Laurens van Streun" userId="8179ec87978b0a9e" providerId="LiveId" clId="{F5E41C49-7057-4BB2-A76A-1B0F731E5477}" dt="2020-12-04T15:24:16.968" v="38"/>
          <ac:spMkLst>
            <pc:docMk/>
            <pc:sldMk cId="282374223" sldId="265"/>
            <ac:spMk id="8" creationId="{4397E14C-01AF-4302-8AAE-D6A7E96DB8FF}"/>
          </ac:spMkLst>
        </pc:spChg>
        <pc:picChg chg="del">
          <ac:chgData name="Laurens van Streun" userId="8179ec87978b0a9e" providerId="LiveId" clId="{F5E41C49-7057-4BB2-A76A-1B0F731E5477}" dt="2020-12-04T15:23:59.140" v="4" actId="478"/>
          <ac:picMkLst>
            <pc:docMk/>
            <pc:sldMk cId="282374223" sldId="265"/>
            <ac:picMk id="5" creationId="{CC6010E2-E85B-44E7-A735-E344F23BC02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E7CE-7008-4D68-AC04-79ED809C29AD}" type="datetimeFigureOut">
              <a:rPr lang="nl-NL" smtClean="0"/>
              <a:t>4-12-2020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2612-32ED-4E2E-B578-9C056255F4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321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E7CE-7008-4D68-AC04-79ED809C29AD}" type="datetimeFigureOut">
              <a:rPr lang="nl-NL" smtClean="0"/>
              <a:t>4-12-2020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2612-32ED-4E2E-B578-9C056255F4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9479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E7CE-7008-4D68-AC04-79ED809C29AD}" type="datetimeFigureOut">
              <a:rPr lang="nl-NL" smtClean="0"/>
              <a:t>4-12-2020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2612-32ED-4E2E-B578-9C056255F4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575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E7CE-7008-4D68-AC04-79ED809C29AD}" type="datetimeFigureOut">
              <a:rPr lang="nl-NL" smtClean="0"/>
              <a:t>4-12-2020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2612-32ED-4E2E-B578-9C056255F4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187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E7CE-7008-4D68-AC04-79ED809C29AD}" type="datetimeFigureOut">
              <a:rPr lang="nl-NL" smtClean="0"/>
              <a:t>4-12-2020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2612-32ED-4E2E-B578-9C056255F4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0824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E7CE-7008-4D68-AC04-79ED809C29AD}" type="datetimeFigureOut">
              <a:rPr lang="nl-NL" smtClean="0"/>
              <a:t>4-12-2020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2612-32ED-4E2E-B578-9C056255F4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6982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E7CE-7008-4D68-AC04-79ED809C29AD}" type="datetimeFigureOut">
              <a:rPr lang="nl-NL" smtClean="0"/>
              <a:t>4-12-2020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2612-32ED-4E2E-B578-9C056255F4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0654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E7CE-7008-4D68-AC04-79ED809C29AD}" type="datetimeFigureOut">
              <a:rPr lang="nl-NL" smtClean="0"/>
              <a:t>4-12-2020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2612-32ED-4E2E-B578-9C056255F4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1878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E7CE-7008-4D68-AC04-79ED809C29AD}" type="datetimeFigureOut">
              <a:rPr lang="nl-NL" smtClean="0"/>
              <a:t>4-12-2020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2612-32ED-4E2E-B578-9C056255F4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0251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E7CE-7008-4D68-AC04-79ED809C29AD}" type="datetimeFigureOut">
              <a:rPr lang="nl-NL" smtClean="0"/>
              <a:t>4-12-2020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2612-32ED-4E2E-B578-9C056255F4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9515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E7CE-7008-4D68-AC04-79ED809C29AD}" type="datetimeFigureOut">
              <a:rPr lang="nl-NL" smtClean="0"/>
              <a:t>4-12-2020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2612-32ED-4E2E-B578-9C056255F4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4776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2E7CE-7008-4D68-AC04-79ED809C29AD}" type="datetimeFigureOut">
              <a:rPr lang="nl-NL" smtClean="0"/>
              <a:t>4-12-2020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72612-32ED-4E2E-B578-9C056255F4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7952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: afgeronde hoeken 7">
            <a:extLst>
              <a:ext uri="{FF2B5EF4-FFF2-40B4-BE49-F238E27FC236}">
                <a16:creationId xmlns:a16="http://schemas.microsoft.com/office/drawing/2014/main" id="{8C2F6C6A-4986-4899-97A2-AED8278CB455}"/>
              </a:ext>
            </a:extLst>
          </p:cNvPr>
          <p:cNvSpPr/>
          <p:nvPr/>
        </p:nvSpPr>
        <p:spPr>
          <a:xfrm>
            <a:off x="439723" y="259656"/>
            <a:ext cx="9018166" cy="712746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C073CB8E-2C2E-4EE4-9474-DBD68CA50FCD}"/>
              </a:ext>
            </a:extLst>
          </p:cNvPr>
          <p:cNvSpPr txBox="1"/>
          <p:nvPr/>
        </p:nvSpPr>
        <p:spPr>
          <a:xfrm>
            <a:off x="8389" y="183753"/>
            <a:ext cx="990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800" b="1" dirty="0"/>
              <a:t>Euronext Amsterdam</a:t>
            </a:r>
            <a:endParaRPr lang="nl-NL" sz="4800" dirty="0"/>
          </a:p>
        </p:txBody>
      </p:sp>
      <p:pic>
        <p:nvPicPr>
          <p:cNvPr id="12" name="Afbeelding 11" descr="Afbeelding met vogel&#10;&#10;Automatisch gegenereerde beschrijving">
            <a:extLst>
              <a:ext uri="{FF2B5EF4-FFF2-40B4-BE49-F238E27FC236}">
                <a16:creationId xmlns:a16="http://schemas.microsoft.com/office/drawing/2014/main" id="{83B07100-32CB-4416-99F9-CC6415E141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4492" y="217309"/>
            <a:ext cx="1301342" cy="783408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669D46AA-6075-4172-83CD-EC1A613C864B}"/>
              </a:ext>
            </a:extLst>
          </p:cNvPr>
          <p:cNvSpPr txBox="1"/>
          <p:nvPr/>
        </p:nvSpPr>
        <p:spPr>
          <a:xfrm>
            <a:off x="3976382" y="3003259"/>
            <a:ext cx="2780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Voeg hier zelf een plaatje in</a:t>
            </a:r>
          </a:p>
        </p:txBody>
      </p:sp>
    </p:spTree>
    <p:extLst>
      <p:ext uri="{BB962C8B-B14F-4D97-AF65-F5344CB8AC3E}">
        <p14:creationId xmlns:p14="http://schemas.microsoft.com/office/powerpoint/2010/main" val="1974039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: afgeronde hoeken 5">
            <a:extLst>
              <a:ext uri="{FF2B5EF4-FFF2-40B4-BE49-F238E27FC236}">
                <a16:creationId xmlns:a16="http://schemas.microsoft.com/office/drawing/2014/main" id="{F8B243D9-AE37-47E6-B811-39E27D0885A1}"/>
              </a:ext>
            </a:extLst>
          </p:cNvPr>
          <p:cNvSpPr/>
          <p:nvPr/>
        </p:nvSpPr>
        <p:spPr>
          <a:xfrm>
            <a:off x="439723" y="259656"/>
            <a:ext cx="9018166" cy="712746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39926372-D340-4E1A-8106-BC9B736B621B}"/>
              </a:ext>
            </a:extLst>
          </p:cNvPr>
          <p:cNvSpPr txBox="1"/>
          <p:nvPr/>
        </p:nvSpPr>
        <p:spPr>
          <a:xfrm>
            <a:off x="8389" y="183753"/>
            <a:ext cx="990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800" b="1" dirty="0"/>
              <a:t>New York stock exchange</a:t>
            </a:r>
            <a:endParaRPr lang="nl-NL" sz="4800" dirty="0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C3030353-B553-4BF2-A303-604B001796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9658" y="183753"/>
            <a:ext cx="1273029" cy="878390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1D9D68C6-2260-4A89-81E7-FD766B62D5C8}"/>
              </a:ext>
            </a:extLst>
          </p:cNvPr>
          <p:cNvSpPr txBox="1"/>
          <p:nvPr/>
        </p:nvSpPr>
        <p:spPr>
          <a:xfrm>
            <a:off x="3976382" y="3003259"/>
            <a:ext cx="2780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Voeg hier zelf een plaatje in</a:t>
            </a:r>
          </a:p>
        </p:txBody>
      </p:sp>
    </p:spTree>
    <p:extLst>
      <p:ext uri="{BB962C8B-B14F-4D97-AF65-F5344CB8AC3E}">
        <p14:creationId xmlns:p14="http://schemas.microsoft.com/office/powerpoint/2010/main" val="313886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0B629320-F439-4A6F-9B39-96A11F8C5C84}"/>
              </a:ext>
            </a:extLst>
          </p:cNvPr>
          <p:cNvSpPr/>
          <p:nvPr/>
        </p:nvSpPr>
        <p:spPr>
          <a:xfrm>
            <a:off x="439723" y="259656"/>
            <a:ext cx="9018166" cy="712746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11AF67DE-0D11-49A4-914F-2104224E7C56}"/>
              </a:ext>
            </a:extLst>
          </p:cNvPr>
          <p:cNvSpPr txBox="1"/>
          <p:nvPr/>
        </p:nvSpPr>
        <p:spPr>
          <a:xfrm>
            <a:off x="8389" y="183753"/>
            <a:ext cx="990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800" b="1" dirty="0"/>
              <a:t>Shanghai stock exchange</a:t>
            </a:r>
            <a:endParaRPr lang="nl-NL" sz="4800" dirty="0"/>
          </a:p>
        </p:txBody>
      </p:sp>
      <p:pic>
        <p:nvPicPr>
          <p:cNvPr id="13" name="Afbeelding 12" descr="Afbeelding met tekening&#10;&#10;Automatisch gegenereerde beschrijving">
            <a:extLst>
              <a:ext uri="{FF2B5EF4-FFF2-40B4-BE49-F238E27FC236}">
                <a16:creationId xmlns:a16="http://schemas.microsoft.com/office/drawing/2014/main" id="{B633F965-34C2-47E2-A218-581036AF40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9979" y="153292"/>
            <a:ext cx="1389077" cy="925473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8E7439AD-F263-40C0-99D1-77299A9F594A}"/>
              </a:ext>
            </a:extLst>
          </p:cNvPr>
          <p:cNvSpPr txBox="1"/>
          <p:nvPr/>
        </p:nvSpPr>
        <p:spPr>
          <a:xfrm>
            <a:off x="3976382" y="3003259"/>
            <a:ext cx="2780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Voeg hier zelf een plaatje in</a:t>
            </a:r>
          </a:p>
        </p:txBody>
      </p:sp>
    </p:spTree>
    <p:extLst>
      <p:ext uri="{BB962C8B-B14F-4D97-AF65-F5344CB8AC3E}">
        <p14:creationId xmlns:p14="http://schemas.microsoft.com/office/powerpoint/2010/main" val="573130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: afgeronde hoeken 14">
            <a:extLst>
              <a:ext uri="{FF2B5EF4-FFF2-40B4-BE49-F238E27FC236}">
                <a16:creationId xmlns:a16="http://schemas.microsoft.com/office/drawing/2014/main" id="{C265206A-9AA7-4F32-88D1-CD762AA2F14D}"/>
              </a:ext>
            </a:extLst>
          </p:cNvPr>
          <p:cNvSpPr/>
          <p:nvPr/>
        </p:nvSpPr>
        <p:spPr>
          <a:xfrm>
            <a:off x="439723" y="259656"/>
            <a:ext cx="9018166" cy="712746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B4D1B834-512B-4E33-AE7F-7506D5C7CB8C}"/>
              </a:ext>
            </a:extLst>
          </p:cNvPr>
          <p:cNvSpPr txBox="1"/>
          <p:nvPr/>
        </p:nvSpPr>
        <p:spPr>
          <a:xfrm>
            <a:off x="8389" y="183753"/>
            <a:ext cx="990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800" b="1" dirty="0"/>
              <a:t>Tokyo stock exchange</a:t>
            </a:r>
            <a:endParaRPr lang="nl-NL" sz="4800" dirty="0"/>
          </a:p>
        </p:txBody>
      </p:sp>
      <p:pic>
        <p:nvPicPr>
          <p:cNvPr id="19" name="Afbeelding 18" descr="Afbeelding met tekening&#10;&#10;Automatisch gegenereerde beschrijving">
            <a:extLst>
              <a:ext uri="{FF2B5EF4-FFF2-40B4-BE49-F238E27FC236}">
                <a16:creationId xmlns:a16="http://schemas.microsoft.com/office/drawing/2014/main" id="{A124B2C5-8B55-4FC3-9AAD-65DC06A369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0789" y="188965"/>
            <a:ext cx="1258415" cy="838943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BF181B74-718A-4630-9229-E015599B6C95}"/>
              </a:ext>
            </a:extLst>
          </p:cNvPr>
          <p:cNvSpPr txBox="1"/>
          <p:nvPr/>
        </p:nvSpPr>
        <p:spPr>
          <a:xfrm>
            <a:off x="3976382" y="3003259"/>
            <a:ext cx="2780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Voeg hier zelf een plaatje in</a:t>
            </a:r>
          </a:p>
        </p:txBody>
      </p:sp>
    </p:spTree>
    <p:extLst>
      <p:ext uri="{BB962C8B-B14F-4D97-AF65-F5344CB8AC3E}">
        <p14:creationId xmlns:p14="http://schemas.microsoft.com/office/powerpoint/2010/main" val="3440230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: afgeronde hoeken 5">
            <a:extLst>
              <a:ext uri="{FF2B5EF4-FFF2-40B4-BE49-F238E27FC236}">
                <a16:creationId xmlns:a16="http://schemas.microsoft.com/office/drawing/2014/main" id="{80DD7BA3-2319-43F9-80E6-4111F841BE77}"/>
              </a:ext>
            </a:extLst>
          </p:cNvPr>
          <p:cNvSpPr/>
          <p:nvPr/>
        </p:nvSpPr>
        <p:spPr>
          <a:xfrm>
            <a:off x="305499" y="259656"/>
            <a:ext cx="9018166" cy="712746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3271FB81-82A5-4FA0-BE22-9BA21402BDC1}"/>
              </a:ext>
            </a:extLst>
          </p:cNvPr>
          <p:cNvSpPr txBox="1"/>
          <p:nvPr/>
        </p:nvSpPr>
        <p:spPr>
          <a:xfrm>
            <a:off x="-276278" y="202961"/>
            <a:ext cx="9449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National Stock Exchange of India </a:t>
            </a:r>
            <a:endParaRPr lang="nl-NL" sz="4400" b="1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8470836F-018D-4109-8285-DD78B6E521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6124" y="185746"/>
            <a:ext cx="1295171" cy="860565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4397E14C-01AF-4302-8AAE-D6A7E96DB8FF}"/>
              </a:ext>
            </a:extLst>
          </p:cNvPr>
          <p:cNvSpPr txBox="1"/>
          <p:nvPr/>
        </p:nvSpPr>
        <p:spPr>
          <a:xfrm>
            <a:off x="3976382" y="3003259"/>
            <a:ext cx="2780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Voeg hier zelf een plaatje in</a:t>
            </a:r>
          </a:p>
        </p:txBody>
      </p:sp>
    </p:spTree>
    <p:extLst>
      <p:ext uri="{BB962C8B-B14F-4D97-AF65-F5344CB8AC3E}">
        <p14:creationId xmlns:p14="http://schemas.microsoft.com/office/powerpoint/2010/main" val="28237422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285</TotalTime>
  <Words>47</Words>
  <PresentationFormat>A4 (210 x 297 mm)</PresentationFormat>
  <Paragraphs>10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2020-07-09T10:11:42Z</dcterms:created>
  <dcterms:modified xsi:type="dcterms:W3CDTF">2020-12-04T15:24:26Z</dcterms:modified>
</cp:coreProperties>
</file>